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not sure which </a:t>
            </a:r>
            <a:r>
              <a:rPr lang="en-US"/>
              <a:t>data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1542393" y="721823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128</Words>
  <Application>Microsoft Office PowerPoint</Application>
  <PresentationFormat>Widescreen</PresentationFormat>
  <Paragraphs>59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37</cp:revision>
  <dcterms:created xsi:type="dcterms:W3CDTF">2019-11-12T14:46:09Z</dcterms:created>
  <dcterms:modified xsi:type="dcterms:W3CDTF">2019-11-18T21:23:03Z</dcterms:modified>
</cp:coreProperties>
</file>